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0080625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216" y="68"/>
      </p:cViewPr>
      <p:guideLst>
        <p:guide orient="horz" pos="2160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6048" y="2130427"/>
            <a:ext cx="8568532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12095" y="3886200"/>
            <a:ext cx="705643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6300" y="4406902"/>
            <a:ext cx="856853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96300" y="2906713"/>
            <a:ext cx="856853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4032" y="1600202"/>
            <a:ext cx="445227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24318" y="1600202"/>
            <a:ext cx="445227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04032" y="1535113"/>
            <a:ext cx="445402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4032" y="2174875"/>
            <a:ext cx="445402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20818" y="1535113"/>
            <a:ext cx="445577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20818" y="2174875"/>
            <a:ext cx="445577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032" y="273050"/>
            <a:ext cx="331645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41244" y="273052"/>
            <a:ext cx="56353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04032" y="1435102"/>
            <a:ext cx="331645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5873" y="4800600"/>
            <a:ext cx="604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975873" y="612775"/>
            <a:ext cx="604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975873" y="5367338"/>
            <a:ext cx="604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308453" y="274640"/>
            <a:ext cx="226814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4031" y="274640"/>
            <a:ext cx="6636412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  <a:alpha val="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04032" y="274638"/>
            <a:ext cx="90725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04032" y="1600202"/>
            <a:ext cx="907256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504031" y="6356352"/>
            <a:ext cx="23521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28F36-4685-4686-BCF5-324523E7CA6F}" type="datetimeFigureOut">
              <a:rPr lang="hu-HU" smtClean="0"/>
              <a:pPr/>
              <a:t>2016.12.10.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444214" y="6356352"/>
            <a:ext cx="319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7224448" y="6356352"/>
            <a:ext cx="23521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9DB2D-3F00-4BBA-B2B6-5408F5FFF0D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3586" y="2132858"/>
            <a:ext cx="8568532" cy="1470025"/>
          </a:xfrm>
        </p:spPr>
        <p:txBody>
          <a:bodyPr>
            <a:normAutofit/>
          </a:bodyPr>
          <a:lstStyle/>
          <a:p>
            <a:r>
              <a:rPr lang="hu-HU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Mérnök leszek</a:t>
            </a:r>
            <a:r>
              <a:rPr lang="hu-HU" sz="7200" dirty="0" smtClean="0">
                <a:latin typeface="Algerian" pitchFamily="82" charset="0"/>
              </a:rPr>
              <a:t>!</a:t>
            </a:r>
            <a:endParaRPr lang="hu-HU" sz="72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5400" dirty="0" smtClean="0"/>
              <a:t>Sziasztok!</a:t>
            </a:r>
            <a:endParaRPr lang="hu-HU" sz="5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900"/>
              </a:spcAft>
              <a:buNone/>
            </a:pPr>
            <a:r>
              <a:rPr lang="hu-HU" sz="3000" dirty="0" smtClean="0"/>
              <a:t>Magyari Roland vagyok, jelenleg a BME villanykarán vagyok hallgató. </a:t>
            </a:r>
          </a:p>
          <a:p>
            <a:pPr>
              <a:spcAft>
                <a:spcPts val="900"/>
              </a:spcAft>
              <a:buNone/>
            </a:pPr>
            <a:r>
              <a:rPr lang="hu-HU" sz="3000" dirty="0" smtClean="0"/>
              <a:t>Mellette néha a hatvani Boschban dolgozom, mint elektronikai szervíztechnikus</a:t>
            </a:r>
          </a:p>
          <a:p>
            <a:pPr>
              <a:buNone/>
            </a:pPr>
            <a:r>
              <a:rPr lang="hu-HU" sz="3000" dirty="0" smtClean="0"/>
              <a:t>Szép szakma, de 12 év után már nem tartogat izgalmakat, kihívásokat.</a:t>
            </a:r>
          </a:p>
          <a:p>
            <a:pPr>
              <a:buNone/>
            </a:pPr>
            <a:endParaRPr lang="hu-HU" sz="3000" dirty="0"/>
          </a:p>
          <a:p>
            <a:pPr>
              <a:buNone/>
            </a:pPr>
            <a:endParaRPr lang="hu-H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Ideje fejlődni és előre lépni</a:t>
            </a:r>
            <a:r>
              <a:rPr lang="hu-HU" dirty="0" smtClean="0"/>
              <a:t>!!!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dirty="0" smtClean="0"/>
              <a:t>Ehhez nem lehetne jobb választás, mint a: </a:t>
            </a:r>
            <a:endParaRPr lang="hu-HU" sz="4200" b="1" dirty="0" smtClean="0"/>
          </a:p>
          <a:p>
            <a:pPr>
              <a:buNone/>
            </a:pPr>
            <a:endParaRPr lang="hu-HU" sz="4200" b="1" dirty="0"/>
          </a:p>
          <a:p>
            <a:pPr algn="ctr">
              <a:buNone/>
            </a:pPr>
            <a:endParaRPr lang="hu-HU" b="1" dirty="0"/>
          </a:p>
        </p:txBody>
      </p:sp>
      <p:pic>
        <p:nvPicPr>
          <p:cNvPr id="5" name="Kép 4" descr="vik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8144" y="2636912"/>
            <a:ext cx="3250794" cy="3250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5776" y="188640"/>
            <a:ext cx="9072563" cy="1143000"/>
          </a:xfrm>
        </p:spPr>
        <p:txBody>
          <a:bodyPr/>
          <a:lstStyle/>
          <a:p>
            <a:pPr algn="l"/>
            <a:r>
              <a:rPr lang="hu-HU" dirty="0" smtClean="0"/>
              <a:t>Nyomós indokok szólnak mellette: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3808" y="1340768"/>
            <a:ext cx="9072563" cy="5040560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hu-HU" dirty="0" smtClean="0"/>
              <a:t>Az oktatás színvonala kimagasló</a:t>
            </a:r>
          </a:p>
          <a:p>
            <a:pPr>
              <a:spcAft>
                <a:spcPts val="1200"/>
              </a:spcAft>
              <a:buNone/>
            </a:pPr>
            <a:r>
              <a:rPr lang="hu-HU" dirty="0" smtClean="0"/>
              <a:t>Az előadók közvetlenek, segítőkészek</a:t>
            </a:r>
          </a:p>
          <a:p>
            <a:pPr>
              <a:spcAft>
                <a:spcPts val="1200"/>
              </a:spcAft>
              <a:buNone/>
            </a:pPr>
            <a:r>
              <a:rPr lang="hu-HU" dirty="0" smtClean="0"/>
              <a:t>Értékes és elismert diplomát ad</a:t>
            </a:r>
          </a:p>
          <a:p>
            <a:pPr>
              <a:spcAft>
                <a:spcPts val="1200"/>
              </a:spcAft>
              <a:buNone/>
            </a:pPr>
            <a:r>
              <a:rPr lang="hu-HU" dirty="0" smtClean="0"/>
              <a:t>Az itt megszerezhető tudással a világ bármely pontján meg tudom állni a helyem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808" y="548680"/>
            <a:ext cx="9072563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Miért ajánlanám a BME villamosmérnöki karát?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3808" y="2132856"/>
            <a:ext cx="9072563" cy="4525963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    Mert itt nem csak a tananyagot oktatják, hanem egy szemlélt módot is. Azt hogyan lehet folyamatosan megújulni, fejlődni. Ez tesz keppessé arra, hogy a jövőben bármilyen felmerülő helyzetre hatékony megoldást találjunk. </a:t>
            </a:r>
            <a:r>
              <a:rPr lang="hu-HU" sz="1800" dirty="0" smtClean="0"/>
              <a:t>(Nemcsak ‘mérnöki időben’)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1800" y="2564904"/>
            <a:ext cx="9072563" cy="1143000"/>
          </a:xfrm>
        </p:spPr>
        <p:txBody>
          <a:bodyPr>
            <a:normAutofit/>
          </a:bodyPr>
          <a:lstStyle/>
          <a:p>
            <a:r>
              <a:rPr lang="hu-HU" sz="5400" dirty="0" smtClean="0">
                <a:latin typeface="Arial Rounded MT Bold" pitchFamily="34" charset="0"/>
              </a:rPr>
              <a:t>Köszönöm a figyelmet!</a:t>
            </a:r>
            <a:endParaRPr lang="hu-HU" sz="5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142</Words>
  <Application>Microsoft Office PowerPoint</Application>
  <PresentationFormat>Egyéni</PresentationFormat>
  <Paragraphs>15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Algerian</vt:lpstr>
      <vt:lpstr>Arial</vt:lpstr>
      <vt:lpstr>Arial Rounded MT Bold</vt:lpstr>
      <vt:lpstr>Calibri</vt:lpstr>
      <vt:lpstr>Office-téma</vt:lpstr>
      <vt:lpstr>Mérnök leszek!</vt:lpstr>
      <vt:lpstr>Sziasztok!</vt:lpstr>
      <vt:lpstr>Ideje fejlődni és előre lépni!!!</vt:lpstr>
      <vt:lpstr>Nyomós indokok szólnak mellette:</vt:lpstr>
      <vt:lpstr>Miért ajánlanám a BME villamosmérnöki karát?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Mérnök leszek!</dc:title>
  <dc:creator>AMD</dc:creator>
  <cp:lastModifiedBy>Hercegfi Károly</cp:lastModifiedBy>
  <cp:revision>18</cp:revision>
  <dcterms:created xsi:type="dcterms:W3CDTF">2016-12-04T17:43:57Z</dcterms:created>
  <dcterms:modified xsi:type="dcterms:W3CDTF">2016-12-10T16:53:29Z</dcterms:modified>
</cp:coreProperties>
</file>