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2E2696"/>
    <a:srgbClr val="00FF00"/>
    <a:srgbClr val="800000"/>
    <a:srgbClr val="3F34CC"/>
    <a:srgbClr val="A88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6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56105B-0DDF-427E-8BBB-FF3997623541}" type="doc">
      <dgm:prSet loTypeId="urn:microsoft.com/office/officeart/2005/8/layout/arrow2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EC856FCF-C84C-47DE-9A7D-D91BF24E62B3}">
      <dgm:prSet phldrT="[Szöveg]"/>
      <dgm:spPr/>
      <dgm:t>
        <a:bodyPr/>
        <a:lstStyle/>
        <a:p>
          <a:r>
            <a:rPr lang="hu-HU" b="1" dirty="0">
              <a:solidFill>
                <a:srgbClr val="2E2696"/>
              </a:solidFill>
            </a:rPr>
            <a:t>Személyes ambíciók újraépítése</a:t>
          </a:r>
        </a:p>
      </dgm:t>
    </dgm:pt>
    <dgm:pt modelId="{047955F8-904B-4037-941B-857D6D6AE70A}" type="sibTrans" cxnId="{362B3913-4746-4B63-92C8-2836FB4F77CB}">
      <dgm:prSet/>
      <dgm:spPr/>
      <dgm:t>
        <a:bodyPr/>
        <a:lstStyle/>
        <a:p>
          <a:endParaRPr lang="hu-HU"/>
        </a:p>
      </dgm:t>
    </dgm:pt>
    <dgm:pt modelId="{E6E1C79F-CD7B-41DE-8E84-97340AA32A1E}" type="parTrans" cxnId="{362B3913-4746-4B63-92C8-2836FB4F77CB}">
      <dgm:prSet/>
      <dgm:spPr/>
      <dgm:t>
        <a:bodyPr/>
        <a:lstStyle/>
        <a:p>
          <a:endParaRPr lang="hu-HU"/>
        </a:p>
      </dgm:t>
    </dgm:pt>
    <dgm:pt modelId="{71FCA3FC-05E7-4DD9-9DF7-53D7B03475C7}">
      <dgm:prSet phldrT="[Szöveg]" custT="1"/>
      <dgm:spPr/>
      <dgm:t>
        <a:bodyPr/>
        <a:lstStyle/>
        <a:p>
          <a:r>
            <a:rPr lang="hu-HU" sz="2800" b="1" dirty="0">
              <a:solidFill>
                <a:srgbClr val="2E2696"/>
              </a:solidFill>
            </a:rPr>
            <a:t>Kihíváskezelés</a:t>
          </a:r>
        </a:p>
      </dgm:t>
    </dgm:pt>
    <dgm:pt modelId="{255386E6-C977-4BC1-B0AB-A6A3724F94D6}" type="sibTrans" cxnId="{B70985BE-D8F0-4E74-B551-798213A28490}">
      <dgm:prSet/>
      <dgm:spPr/>
      <dgm:t>
        <a:bodyPr/>
        <a:lstStyle/>
        <a:p>
          <a:endParaRPr lang="hu-HU"/>
        </a:p>
      </dgm:t>
    </dgm:pt>
    <dgm:pt modelId="{BC331F4D-BD5D-4414-BB69-3F526C95CCAD}" type="parTrans" cxnId="{B70985BE-D8F0-4E74-B551-798213A28490}">
      <dgm:prSet/>
      <dgm:spPr/>
      <dgm:t>
        <a:bodyPr/>
        <a:lstStyle/>
        <a:p>
          <a:endParaRPr lang="hu-HU"/>
        </a:p>
      </dgm:t>
    </dgm:pt>
    <dgm:pt modelId="{A0DD9BAE-AE56-410A-B071-14C96365AEB6}">
      <dgm:prSet phldrT="[Szöveg]"/>
      <dgm:spPr/>
      <dgm:t>
        <a:bodyPr/>
        <a:lstStyle/>
        <a:p>
          <a:r>
            <a:rPr lang="hu-HU" b="1" dirty="0">
              <a:solidFill>
                <a:srgbClr val="2E2696"/>
              </a:solidFill>
            </a:rPr>
            <a:t>Tanulás vállalása</a:t>
          </a:r>
        </a:p>
      </dgm:t>
    </dgm:pt>
    <dgm:pt modelId="{546A3E1A-FF69-4D30-A3E4-1E86CCF79112}" type="sibTrans" cxnId="{6A1C0535-EF56-4BE1-844C-B31BFEF7BCA3}">
      <dgm:prSet/>
      <dgm:spPr/>
      <dgm:t>
        <a:bodyPr/>
        <a:lstStyle/>
        <a:p>
          <a:endParaRPr lang="hu-HU"/>
        </a:p>
      </dgm:t>
    </dgm:pt>
    <dgm:pt modelId="{80D4AA88-C27C-4C44-8C0F-3C0B9BA862A9}" type="parTrans" cxnId="{6A1C0535-EF56-4BE1-844C-B31BFEF7BCA3}">
      <dgm:prSet/>
      <dgm:spPr/>
      <dgm:t>
        <a:bodyPr/>
        <a:lstStyle/>
        <a:p>
          <a:endParaRPr lang="hu-HU"/>
        </a:p>
      </dgm:t>
    </dgm:pt>
    <dgm:pt modelId="{82EE1AB7-0165-4BD3-804A-6568B4E6CE7B}" type="pres">
      <dgm:prSet presAssocID="{B956105B-0DDF-427E-8BBB-FF3997623541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EB5DE9E2-3795-4461-9A00-A807ECF2494D}" type="pres">
      <dgm:prSet presAssocID="{B956105B-0DDF-427E-8BBB-FF3997623541}" presName="arrow" presStyleLbl="bgShp" presStyleIdx="0" presStyleCnt="1" custAng="0" custLinFactNeighborX="-5633" custLinFactNeighborY="5042"/>
      <dgm:spPr/>
    </dgm:pt>
    <dgm:pt modelId="{E0E7EDEC-3B02-4B8E-AE28-2C6D4079A7C3}" type="pres">
      <dgm:prSet presAssocID="{B956105B-0DDF-427E-8BBB-FF3997623541}" presName="arrowDiagram3" presStyleCnt="0"/>
      <dgm:spPr/>
    </dgm:pt>
    <dgm:pt modelId="{2EC7EF83-6F62-4C6C-8593-2B682A831790}" type="pres">
      <dgm:prSet presAssocID="{A0DD9BAE-AE56-410A-B071-14C96365AEB6}" presName="bullet3a" presStyleLbl="node1" presStyleIdx="0" presStyleCnt="3"/>
      <dgm:spPr/>
    </dgm:pt>
    <dgm:pt modelId="{EAAD0AC8-4E40-475B-B9F1-D33D25BD6E6C}" type="pres">
      <dgm:prSet presAssocID="{A0DD9BAE-AE56-410A-B071-14C96365AEB6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6ECFBA1-AEB2-407A-B3B2-A18CF57127E1}" type="pres">
      <dgm:prSet presAssocID="{71FCA3FC-05E7-4DD9-9DF7-53D7B03475C7}" presName="bullet3b" presStyleLbl="node1" presStyleIdx="1" presStyleCnt="3"/>
      <dgm:spPr/>
    </dgm:pt>
    <dgm:pt modelId="{BC6E66DC-1F0E-4D84-8D86-419A1341EEA7}" type="pres">
      <dgm:prSet presAssocID="{71FCA3FC-05E7-4DD9-9DF7-53D7B03475C7}" presName="textBox3b" presStyleLbl="revTx" presStyleIdx="1" presStyleCnt="3" custScaleX="238834" custScaleY="67089" custLinFactNeighborX="-3575" custLinFactNeighborY="63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9910AF8-0726-4B5E-A5A2-3F2EDE92B8B9}" type="pres">
      <dgm:prSet presAssocID="{EC856FCF-C84C-47DE-9A7D-D91BF24E62B3}" presName="bullet3c" presStyleLbl="node1" presStyleIdx="2" presStyleCnt="3"/>
      <dgm:spPr/>
    </dgm:pt>
    <dgm:pt modelId="{F235F937-36D7-487A-BD5D-8A3AAF2252AD}" type="pres">
      <dgm:prSet presAssocID="{EC856FCF-C84C-47DE-9A7D-D91BF24E62B3}" presName="textBox3c" presStyleLbl="revTx" presStyleIdx="2" presStyleCnt="3" custScaleX="149657" custScaleY="7484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1C8DE06E-A0DF-40FD-BC03-CB8FF9EC2743}" type="presOf" srcId="{71FCA3FC-05E7-4DD9-9DF7-53D7B03475C7}" destId="{BC6E66DC-1F0E-4D84-8D86-419A1341EEA7}" srcOrd="0" destOrd="0" presId="urn:microsoft.com/office/officeart/2005/8/layout/arrow2"/>
    <dgm:cxn modelId="{362B3913-4746-4B63-92C8-2836FB4F77CB}" srcId="{B956105B-0DDF-427E-8BBB-FF3997623541}" destId="{EC856FCF-C84C-47DE-9A7D-D91BF24E62B3}" srcOrd="2" destOrd="0" parTransId="{E6E1C79F-CD7B-41DE-8E84-97340AA32A1E}" sibTransId="{047955F8-904B-4037-941B-857D6D6AE70A}"/>
    <dgm:cxn modelId="{6A1C0535-EF56-4BE1-844C-B31BFEF7BCA3}" srcId="{B956105B-0DDF-427E-8BBB-FF3997623541}" destId="{A0DD9BAE-AE56-410A-B071-14C96365AEB6}" srcOrd="0" destOrd="0" parTransId="{80D4AA88-C27C-4C44-8C0F-3C0B9BA862A9}" sibTransId="{546A3E1A-FF69-4D30-A3E4-1E86CCF79112}"/>
    <dgm:cxn modelId="{B70985BE-D8F0-4E74-B551-798213A28490}" srcId="{B956105B-0DDF-427E-8BBB-FF3997623541}" destId="{71FCA3FC-05E7-4DD9-9DF7-53D7B03475C7}" srcOrd="1" destOrd="0" parTransId="{BC331F4D-BD5D-4414-BB69-3F526C95CCAD}" sibTransId="{255386E6-C977-4BC1-B0AB-A6A3724F94D6}"/>
    <dgm:cxn modelId="{9DE0FC6B-6585-41C8-967B-0A44A1E2B640}" type="presOf" srcId="{A0DD9BAE-AE56-410A-B071-14C96365AEB6}" destId="{EAAD0AC8-4E40-475B-B9F1-D33D25BD6E6C}" srcOrd="0" destOrd="0" presId="urn:microsoft.com/office/officeart/2005/8/layout/arrow2"/>
    <dgm:cxn modelId="{BBCE8A03-CC47-4ED6-B75B-F76D690B74AF}" type="presOf" srcId="{B956105B-0DDF-427E-8BBB-FF3997623541}" destId="{82EE1AB7-0165-4BD3-804A-6568B4E6CE7B}" srcOrd="0" destOrd="0" presId="urn:microsoft.com/office/officeart/2005/8/layout/arrow2"/>
    <dgm:cxn modelId="{79B5BE40-076F-4AA8-897F-0E6E132BA9B7}" type="presOf" srcId="{EC856FCF-C84C-47DE-9A7D-D91BF24E62B3}" destId="{F235F937-36D7-487A-BD5D-8A3AAF2252AD}" srcOrd="0" destOrd="0" presId="urn:microsoft.com/office/officeart/2005/8/layout/arrow2"/>
    <dgm:cxn modelId="{D2CAB246-47BC-41C1-B2D6-10A04EF3BE5E}" type="presParOf" srcId="{82EE1AB7-0165-4BD3-804A-6568B4E6CE7B}" destId="{EB5DE9E2-3795-4461-9A00-A807ECF2494D}" srcOrd="0" destOrd="0" presId="urn:microsoft.com/office/officeart/2005/8/layout/arrow2"/>
    <dgm:cxn modelId="{871BF4F2-AB7F-4F77-8183-06950B141070}" type="presParOf" srcId="{82EE1AB7-0165-4BD3-804A-6568B4E6CE7B}" destId="{E0E7EDEC-3B02-4B8E-AE28-2C6D4079A7C3}" srcOrd="1" destOrd="0" presId="urn:microsoft.com/office/officeart/2005/8/layout/arrow2"/>
    <dgm:cxn modelId="{7B4F380A-DB5B-4DD3-856D-1589C812A0CE}" type="presParOf" srcId="{E0E7EDEC-3B02-4B8E-AE28-2C6D4079A7C3}" destId="{2EC7EF83-6F62-4C6C-8593-2B682A831790}" srcOrd="0" destOrd="0" presId="urn:microsoft.com/office/officeart/2005/8/layout/arrow2"/>
    <dgm:cxn modelId="{CB61A9F9-A20A-4719-B987-BC8AF1A09088}" type="presParOf" srcId="{E0E7EDEC-3B02-4B8E-AE28-2C6D4079A7C3}" destId="{EAAD0AC8-4E40-475B-B9F1-D33D25BD6E6C}" srcOrd="1" destOrd="0" presId="urn:microsoft.com/office/officeart/2005/8/layout/arrow2"/>
    <dgm:cxn modelId="{83598853-9052-4D94-A555-9CF3CF65FD5C}" type="presParOf" srcId="{E0E7EDEC-3B02-4B8E-AE28-2C6D4079A7C3}" destId="{86ECFBA1-AEB2-407A-B3B2-A18CF57127E1}" srcOrd="2" destOrd="0" presId="urn:microsoft.com/office/officeart/2005/8/layout/arrow2"/>
    <dgm:cxn modelId="{F33E67E6-2843-4103-8018-7E73E42C7522}" type="presParOf" srcId="{E0E7EDEC-3B02-4B8E-AE28-2C6D4079A7C3}" destId="{BC6E66DC-1F0E-4D84-8D86-419A1341EEA7}" srcOrd="3" destOrd="0" presId="urn:microsoft.com/office/officeart/2005/8/layout/arrow2"/>
    <dgm:cxn modelId="{3CA47608-48D6-4A1F-B07F-F0D54D9061B7}" type="presParOf" srcId="{E0E7EDEC-3B02-4B8E-AE28-2C6D4079A7C3}" destId="{99910AF8-0726-4B5E-A5A2-3F2EDE92B8B9}" srcOrd="4" destOrd="0" presId="urn:microsoft.com/office/officeart/2005/8/layout/arrow2"/>
    <dgm:cxn modelId="{3639BFB8-A917-4A37-8A55-AE04E9E71673}" type="presParOf" srcId="{E0E7EDEC-3B02-4B8E-AE28-2C6D4079A7C3}" destId="{F235F937-36D7-487A-BD5D-8A3AAF2252AD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9136F1-1630-4558-93A9-1EF4DBA721B9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15812C40-7F1A-4BC1-A791-879DE7DA29EA}">
      <dgm:prSet phldrT="[Szöveg]"/>
      <dgm:spPr/>
      <dgm:t>
        <a:bodyPr/>
        <a:lstStyle/>
        <a:p>
          <a:r>
            <a:rPr lang="hu-HU" b="1" dirty="0">
              <a:solidFill>
                <a:schemeClr val="accent4">
                  <a:lumMod val="50000"/>
                </a:schemeClr>
              </a:solidFill>
            </a:rPr>
            <a:t>Napi „robot”</a:t>
          </a:r>
        </a:p>
      </dgm:t>
    </dgm:pt>
    <dgm:pt modelId="{19C0C616-C08A-4F98-AAA2-6B34B22D0EB6}" type="parTrans" cxnId="{E11ACCDF-F6D7-4189-B9C1-FED230A69208}">
      <dgm:prSet/>
      <dgm:spPr/>
      <dgm:t>
        <a:bodyPr/>
        <a:lstStyle/>
        <a:p>
          <a:endParaRPr lang="hu-HU"/>
        </a:p>
      </dgm:t>
    </dgm:pt>
    <dgm:pt modelId="{9155CC05-E774-49AC-B9C3-377E2AB27125}" type="sibTrans" cxnId="{E11ACCDF-F6D7-4189-B9C1-FED230A69208}">
      <dgm:prSet/>
      <dgm:spPr/>
      <dgm:t>
        <a:bodyPr/>
        <a:lstStyle/>
        <a:p>
          <a:endParaRPr lang="hu-HU"/>
        </a:p>
      </dgm:t>
    </dgm:pt>
    <dgm:pt modelId="{EE0C6836-9E30-456A-9D73-3BF271161B51}">
      <dgm:prSet phldrT="[Szöveg]"/>
      <dgm:spPr/>
      <dgm:t>
        <a:bodyPr/>
        <a:lstStyle/>
        <a:p>
          <a:r>
            <a:rPr lang="hu-HU" b="1" dirty="0">
              <a:solidFill>
                <a:schemeClr val="accent4">
                  <a:lumMod val="50000"/>
                </a:schemeClr>
              </a:solidFill>
            </a:rPr>
            <a:t>45 Év ??</a:t>
          </a:r>
        </a:p>
      </dgm:t>
    </dgm:pt>
    <dgm:pt modelId="{1CD34DF9-2722-4D34-953B-20BDBDF2F56F}" type="parTrans" cxnId="{64940076-617C-4C3B-ABA0-675893C9687F}">
      <dgm:prSet/>
      <dgm:spPr/>
      <dgm:t>
        <a:bodyPr/>
        <a:lstStyle/>
        <a:p>
          <a:endParaRPr lang="hu-HU"/>
        </a:p>
      </dgm:t>
    </dgm:pt>
    <dgm:pt modelId="{971EE183-6453-4707-A6D2-102D58A9A85B}" type="sibTrans" cxnId="{64940076-617C-4C3B-ABA0-675893C9687F}">
      <dgm:prSet/>
      <dgm:spPr/>
      <dgm:t>
        <a:bodyPr/>
        <a:lstStyle/>
        <a:p>
          <a:endParaRPr lang="hu-HU"/>
        </a:p>
      </dgm:t>
    </dgm:pt>
    <dgm:pt modelId="{8FEC3E4B-B69E-4BE9-8BA4-9BDBE02A6B21}">
      <dgm:prSet phldrT="[Szöveg]" custT="1"/>
      <dgm:spPr/>
      <dgm:t>
        <a:bodyPr/>
        <a:lstStyle/>
        <a:p>
          <a:r>
            <a:rPr lang="hu-HU" sz="2400" b="1" dirty="0" err="1">
              <a:solidFill>
                <a:schemeClr val="accent4">
                  <a:lumMod val="50000"/>
                </a:schemeClr>
              </a:solidFill>
            </a:rPr>
            <a:t>Alulterherlt</a:t>
          </a:r>
          <a:r>
            <a:rPr lang="hu-HU" sz="2400" b="1" dirty="0">
              <a:solidFill>
                <a:schemeClr val="accent4">
                  <a:lumMod val="50000"/>
                </a:schemeClr>
              </a:solidFill>
            </a:rPr>
            <a:t> ” IQ”</a:t>
          </a:r>
        </a:p>
        <a:p>
          <a:endParaRPr lang="hu-HU" sz="2000" dirty="0">
            <a:solidFill>
              <a:srgbClr val="2E2696"/>
            </a:solidFill>
          </a:endParaRPr>
        </a:p>
      </dgm:t>
    </dgm:pt>
    <dgm:pt modelId="{A8DDEFF6-F3DF-4BF3-8183-AB9F40E7762B}" type="parTrans" cxnId="{47DBE0BA-03DD-4D80-A939-AA22E00A9E53}">
      <dgm:prSet/>
      <dgm:spPr/>
      <dgm:t>
        <a:bodyPr/>
        <a:lstStyle/>
        <a:p>
          <a:endParaRPr lang="hu-HU"/>
        </a:p>
      </dgm:t>
    </dgm:pt>
    <dgm:pt modelId="{EC1D8888-AA5C-417D-A391-E4AB5942CE16}" type="sibTrans" cxnId="{47DBE0BA-03DD-4D80-A939-AA22E00A9E53}">
      <dgm:prSet/>
      <dgm:spPr/>
      <dgm:t>
        <a:bodyPr/>
        <a:lstStyle/>
        <a:p>
          <a:endParaRPr lang="hu-HU"/>
        </a:p>
      </dgm:t>
    </dgm:pt>
    <dgm:pt modelId="{F17FF283-6D30-4A19-B7EA-ACCFAE086D09}">
      <dgm:prSet phldrT="[Szöveg]" custT="1"/>
      <dgm:spPr/>
      <dgm:t>
        <a:bodyPr/>
        <a:lstStyle/>
        <a:p>
          <a:r>
            <a:rPr lang="hu-HU" sz="2400" b="1" dirty="0">
              <a:solidFill>
                <a:schemeClr val="accent4">
                  <a:lumMod val="50000"/>
                </a:schemeClr>
              </a:solidFill>
            </a:rPr>
            <a:t>Elhalasztott korábbi lehetőségek</a:t>
          </a:r>
        </a:p>
        <a:p>
          <a:endParaRPr lang="hu-HU" sz="2400" dirty="0"/>
        </a:p>
      </dgm:t>
    </dgm:pt>
    <dgm:pt modelId="{14E1472A-2DE9-4FFF-9ACC-7122E441DD8D}" type="parTrans" cxnId="{0771B9E5-F52A-4412-820D-1BA156CFEC02}">
      <dgm:prSet/>
      <dgm:spPr/>
      <dgm:t>
        <a:bodyPr/>
        <a:lstStyle/>
        <a:p>
          <a:endParaRPr lang="hu-HU"/>
        </a:p>
      </dgm:t>
    </dgm:pt>
    <dgm:pt modelId="{041E5244-8A06-4831-A751-B6C5370B99AF}" type="sibTrans" cxnId="{0771B9E5-F52A-4412-820D-1BA156CFEC02}">
      <dgm:prSet/>
      <dgm:spPr/>
      <dgm:t>
        <a:bodyPr/>
        <a:lstStyle/>
        <a:p>
          <a:endParaRPr lang="hu-HU"/>
        </a:p>
      </dgm:t>
    </dgm:pt>
    <dgm:pt modelId="{A22F6E42-FEE9-4192-BF6A-750EAEDDBAEF}">
      <dgm:prSet phldrT="[Szöveg]" custT="1"/>
      <dgm:spPr/>
      <dgm:t>
        <a:bodyPr/>
        <a:lstStyle/>
        <a:p>
          <a:r>
            <a:rPr lang="hu-HU" sz="2400" b="1" dirty="0">
              <a:solidFill>
                <a:schemeClr val="accent4">
                  <a:lumMod val="50000"/>
                </a:schemeClr>
              </a:solidFill>
            </a:rPr>
            <a:t>DEMOTIVÁLTSÁG</a:t>
          </a:r>
        </a:p>
        <a:p>
          <a:endParaRPr lang="hu-HU" sz="2000" dirty="0"/>
        </a:p>
      </dgm:t>
    </dgm:pt>
    <dgm:pt modelId="{F0320B75-2950-44E2-83D0-8A2B9B208A85}" type="parTrans" cxnId="{B2A5B50A-AFB9-46BF-B910-839FD24BBA1C}">
      <dgm:prSet/>
      <dgm:spPr/>
      <dgm:t>
        <a:bodyPr/>
        <a:lstStyle/>
        <a:p>
          <a:endParaRPr lang="hu-HU"/>
        </a:p>
      </dgm:t>
    </dgm:pt>
    <dgm:pt modelId="{926CE791-E8D5-481E-945B-48FAE17AEFF6}" type="sibTrans" cxnId="{B2A5B50A-AFB9-46BF-B910-839FD24BBA1C}">
      <dgm:prSet/>
      <dgm:spPr/>
      <dgm:t>
        <a:bodyPr/>
        <a:lstStyle/>
        <a:p>
          <a:endParaRPr lang="hu-HU"/>
        </a:p>
      </dgm:t>
    </dgm:pt>
    <dgm:pt modelId="{1FCF1951-0A56-4039-B9D7-36A10D716B4A}" type="pres">
      <dgm:prSet presAssocID="{039136F1-1630-4558-93A9-1EF4DBA721B9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hu-HU"/>
        </a:p>
      </dgm:t>
    </dgm:pt>
    <dgm:pt modelId="{E30DE9DF-160A-4C6C-A1E7-16F99CA1E9DE}" type="pres">
      <dgm:prSet presAssocID="{039136F1-1630-4558-93A9-1EF4DBA721B9}" presName="arrowNode" presStyleLbl="node1" presStyleIdx="0" presStyleCnt="1" custLinFactNeighborX="-8700" custLinFactNeighborY="-574"/>
      <dgm:spPr/>
    </dgm:pt>
    <dgm:pt modelId="{872700F6-F7DD-435E-8796-F245F3D9FCD5}" type="pres">
      <dgm:prSet presAssocID="{15812C40-7F1A-4BC1-A791-879DE7DA29EA}" presName="txNode1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68EF678-E4C4-40C7-B7B8-6CA6BA2C62D7}" type="pres">
      <dgm:prSet presAssocID="{EE0C6836-9E30-456A-9D73-3BF271161B51}" presName="txNode2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A8DCD6D-FC7B-439D-893A-870D392AB723}" type="pres">
      <dgm:prSet presAssocID="{971EE183-6453-4707-A6D2-102D58A9A85B}" presName="dotNode2" presStyleCnt="0"/>
      <dgm:spPr/>
    </dgm:pt>
    <dgm:pt modelId="{EF2541D8-C83E-4F93-9965-AC29D6C27332}" type="pres">
      <dgm:prSet presAssocID="{971EE183-6453-4707-A6D2-102D58A9A85B}" presName="dotRepeatNode" presStyleLbl="fgShp" presStyleIdx="0" presStyleCnt="3"/>
      <dgm:spPr/>
      <dgm:t>
        <a:bodyPr/>
        <a:lstStyle/>
        <a:p>
          <a:endParaRPr lang="hu-HU"/>
        </a:p>
      </dgm:t>
    </dgm:pt>
    <dgm:pt modelId="{36A35423-AE57-4D62-B88E-8A93923AACD4}" type="pres">
      <dgm:prSet presAssocID="{8FEC3E4B-B69E-4BE9-8BA4-9BDBE02A6B21}" presName="txNode3" presStyleLbl="revTx" presStyleIdx="2" presStyleCnt="5" custAng="0" custScaleX="138340" custScaleY="8813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3B2BE9B-8AAC-4E8B-B0CB-1A0475C8708E}" type="pres">
      <dgm:prSet presAssocID="{EC1D8888-AA5C-417D-A391-E4AB5942CE16}" presName="dotNode3" presStyleCnt="0"/>
      <dgm:spPr/>
    </dgm:pt>
    <dgm:pt modelId="{DD5F1A6C-CB5E-442B-9654-391B670222F6}" type="pres">
      <dgm:prSet presAssocID="{EC1D8888-AA5C-417D-A391-E4AB5942CE16}" presName="dotRepeatNode" presStyleLbl="fgShp" presStyleIdx="1" presStyleCnt="3"/>
      <dgm:spPr/>
      <dgm:t>
        <a:bodyPr/>
        <a:lstStyle/>
        <a:p>
          <a:endParaRPr lang="hu-HU"/>
        </a:p>
      </dgm:t>
    </dgm:pt>
    <dgm:pt modelId="{4D45700D-F4C5-4C39-8C96-E3FE5A13B970}" type="pres">
      <dgm:prSet presAssocID="{F17FF283-6D30-4A19-B7EA-ACCFAE086D09}" presName="txNode4" presStyleLbl="revTx" presStyleIdx="3" presStyleCnt="5" custScaleX="166304" custScaleY="14441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37D27D1-9B11-4D65-9129-BE1D29B823CF}" type="pres">
      <dgm:prSet presAssocID="{041E5244-8A06-4831-A751-B6C5370B99AF}" presName="dotNode4" presStyleCnt="0"/>
      <dgm:spPr/>
    </dgm:pt>
    <dgm:pt modelId="{0DCF2CDE-7688-4D90-9542-2BF288E9CD10}" type="pres">
      <dgm:prSet presAssocID="{041E5244-8A06-4831-A751-B6C5370B99AF}" presName="dotRepeatNode" presStyleLbl="fgShp" presStyleIdx="2" presStyleCnt="3"/>
      <dgm:spPr/>
      <dgm:t>
        <a:bodyPr/>
        <a:lstStyle/>
        <a:p>
          <a:endParaRPr lang="hu-HU"/>
        </a:p>
      </dgm:t>
    </dgm:pt>
    <dgm:pt modelId="{F3258FFB-29E1-408C-B651-333B2FA5256D}" type="pres">
      <dgm:prSet presAssocID="{A22F6E42-FEE9-4192-BF6A-750EAEDDBAEF}" presName="txNode5" presStyleLbl="revTx" presStyleIdx="4" presStyleCnt="5" custScaleX="119875" custScaleY="6608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41417FD5-AD15-4148-84E0-ACB35950B0C8}" type="presOf" srcId="{F17FF283-6D30-4A19-B7EA-ACCFAE086D09}" destId="{4D45700D-F4C5-4C39-8C96-E3FE5A13B970}" srcOrd="0" destOrd="0" presId="urn:microsoft.com/office/officeart/2009/3/layout/DescendingProcess"/>
    <dgm:cxn modelId="{244B3EC6-0C6B-4A7A-8EA2-03E51BD3FA78}" type="presOf" srcId="{A22F6E42-FEE9-4192-BF6A-750EAEDDBAEF}" destId="{F3258FFB-29E1-408C-B651-333B2FA5256D}" srcOrd="0" destOrd="0" presId="urn:microsoft.com/office/officeart/2009/3/layout/DescendingProcess"/>
    <dgm:cxn modelId="{B2A5B50A-AFB9-46BF-B910-839FD24BBA1C}" srcId="{039136F1-1630-4558-93A9-1EF4DBA721B9}" destId="{A22F6E42-FEE9-4192-BF6A-750EAEDDBAEF}" srcOrd="4" destOrd="0" parTransId="{F0320B75-2950-44E2-83D0-8A2B9B208A85}" sibTransId="{926CE791-E8D5-481E-945B-48FAE17AEFF6}"/>
    <dgm:cxn modelId="{47DBE0BA-03DD-4D80-A939-AA22E00A9E53}" srcId="{039136F1-1630-4558-93A9-1EF4DBA721B9}" destId="{8FEC3E4B-B69E-4BE9-8BA4-9BDBE02A6B21}" srcOrd="2" destOrd="0" parTransId="{A8DDEFF6-F3DF-4BF3-8183-AB9F40E7762B}" sibTransId="{EC1D8888-AA5C-417D-A391-E4AB5942CE16}"/>
    <dgm:cxn modelId="{D45268CE-D89E-4632-A077-F19C8194C548}" type="presOf" srcId="{EE0C6836-9E30-456A-9D73-3BF271161B51}" destId="{268EF678-E4C4-40C7-B7B8-6CA6BA2C62D7}" srcOrd="0" destOrd="0" presId="urn:microsoft.com/office/officeart/2009/3/layout/DescendingProcess"/>
    <dgm:cxn modelId="{9EC107A8-E558-4D93-AAAB-A283780E30A9}" type="presOf" srcId="{EC1D8888-AA5C-417D-A391-E4AB5942CE16}" destId="{DD5F1A6C-CB5E-442B-9654-391B670222F6}" srcOrd="0" destOrd="0" presId="urn:microsoft.com/office/officeart/2009/3/layout/DescendingProcess"/>
    <dgm:cxn modelId="{E11ACCDF-F6D7-4189-B9C1-FED230A69208}" srcId="{039136F1-1630-4558-93A9-1EF4DBA721B9}" destId="{15812C40-7F1A-4BC1-A791-879DE7DA29EA}" srcOrd="0" destOrd="0" parTransId="{19C0C616-C08A-4F98-AAA2-6B34B22D0EB6}" sibTransId="{9155CC05-E774-49AC-B9C3-377E2AB27125}"/>
    <dgm:cxn modelId="{34D67316-468E-4B78-B663-AA70179DAF93}" type="presOf" srcId="{039136F1-1630-4558-93A9-1EF4DBA721B9}" destId="{1FCF1951-0A56-4039-B9D7-36A10D716B4A}" srcOrd="0" destOrd="0" presId="urn:microsoft.com/office/officeart/2009/3/layout/DescendingProcess"/>
    <dgm:cxn modelId="{A4F6DAE2-A308-4AA0-BAB4-1F4103E3FD50}" type="presOf" srcId="{15812C40-7F1A-4BC1-A791-879DE7DA29EA}" destId="{872700F6-F7DD-435E-8796-F245F3D9FCD5}" srcOrd="0" destOrd="0" presId="urn:microsoft.com/office/officeart/2009/3/layout/DescendingProcess"/>
    <dgm:cxn modelId="{775DD2F7-87A6-4C1C-9D21-F800A4118FBF}" type="presOf" srcId="{041E5244-8A06-4831-A751-B6C5370B99AF}" destId="{0DCF2CDE-7688-4D90-9542-2BF288E9CD10}" srcOrd="0" destOrd="0" presId="urn:microsoft.com/office/officeart/2009/3/layout/DescendingProcess"/>
    <dgm:cxn modelId="{00A51588-C1A7-4BAC-972B-4CE02892747E}" type="presOf" srcId="{8FEC3E4B-B69E-4BE9-8BA4-9BDBE02A6B21}" destId="{36A35423-AE57-4D62-B88E-8A93923AACD4}" srcOrd="0" destOrd="0" presId="urn:microsoft.com/office/officeart/2009/3/layout/DescendingProcess"/>
    <dgm:cxn modelId="{A582530D-3616-4636-985A-F1EE676262EA}" type="presOf" srcId="{971EE183-6453-4707-A6D2-102D58A9A85B}" destId="{EF2541D8-C83E-4F93-9965-AC29D6C27332}" srcOrd="0" destOrd="0" presId="urn:microsoft.com/office/officeart/2009/3/layout/DescendingProcess"/>
    <dgm:cxn modelId="{64940076-617C-4C3B-ABA0-675893C9687F}" srcId="{039136F1-1630-4558-93A9-1EF4DBA721B9}" destId="{EE0C6836-9E30-456A-9D73-3BF271161B51}" srcOrd="1" destOrd="0" parTransId="{1CD34DF9-2722-4D34-953B-20BDBDF2F56F}" sibTransId="{971EE183-6453-4707-A6D2-102D58A9A85B}"/>
    <dgm:cxn modelId="{0771B9E5-F52A-4412-820D-1BA156CFEC02}" srcId="{039136F1-1630-4558-93A9-1EF4DBA721B9}" destId="{F17FF283-6D30-4A19-B7EA-ACCFAE086D09}" srcOrd="3" destOrd="0" parTransId="{14E1472A-2DE9-4FFF-9ACC-7122E441DD8D}" sibTransId="{041E5244-8A06-4831-A751-B6C5370B99AF}"/>
    <dgm:cxn modelId="{F4856EED-FD34-403F-9C6D-B72E7CA01748}" type="presParOf" srcId="{1FCF1951-0A56-4039-B9D7-36A10D716B4A}" destId="{E30DE9DF-160A-4C6C-A1E7-16F99CA1E9DE}" srcOrd="0" destOrd="0" presId="urn:microsoft.com/office/officeart/2009/3/layout/DescendingProcess"/>
    <dgm:cxn modelId="{FCA52D28-A7FF-45EC-A2C5-DB242C163858}" type="presParOf" srcId="{1FCF1951-0A56-4039-B9D7-36A10D716B4A}" destId="{872700F6-F7DD-435E-8796-F245F3D9FCD5}" srcOrd="1" destOrd="0" presId="urn:microsoft.com/office/officeart/2009/3/layout/DescendingProcess"/>
    <dgm:cxn modelId="{2A38C6EA-E125-44CD-9F44-3B7CEDC2BAEC}" type="presParOf" srcId="{1FCF1951-0A56-4039-B9D7-36A10D716B4A}" destId="{268EF678-E4C4-40C7-B7B8-6CA6BA2C62D7}" srcOrd="2" destOrd="0" presId="urn:microsoft.com/office/officeart/2009/3/layout/DescendingProcess"/>
    <dgm:cxn modelId="{5F143A1C-F564-4B8E-8D0C-C857C172CB29}" type="presParOf" srcId="{1FCF1951-0A56-4039-B9D7-36A10D716B4A}" destId="{4A8DCD6D-FC7B-439D-893A-870D392AB723}" srcOrd="3" destOrd="0" presId="urn:microsoft.com/office/officeart/2009/3/layout/DescendingProcess"/>
    <dgm:cxn modelId="{6E09524E-7C76-4E5F-9E34-B7C65BFD3048}" type="presParOf" srcId="{4A8DCD6D-FC7B-439D-893A-870D392AB723}" destId="{EF2541D8-C83E-4F93-9965-AC29D6C27332}" srcOrd="0" destOrd="0" presId="urn:microsoft.com/office/officeart/2009/3/layout/DescendingProcess"/>
    <dgm:cxn modelId="{FFE5FE39-79CE-4BE0-8DDA-6B6E2695042C}" type="presParOf" srcId="{1FCF1951-0A56-4039-B9D7-36A10D716B4A}" destId="{36A35423-AE57-4D62-B88E-8A93923AACD4}" srcOrd="4" destOrd="0" presId="urn:microsoft.com/office/officeart/2009/3/layout/DescendingProcess"/>
    <dgm:cxn modelId="{CB5EECCE-5F32-4906-8458-13816C7CEF82}" type="presParOf" srcId="{1FCF1951-0A56-4039-B9D7-36A10D716B4A}" destId="{F3B2BE9B-8AAC-4E8B-B0CB-1A0475C8708E}" srcOrd="5" destOrd="0" presId="urn:microsoft.com/office/officeart/2009/3/layout/DescendingProcess"/>
    <dgm:cxn modelId="{83F45404-A452-43FD-B36C-7CB2170FEFFD}" type="presParOf" srcId="{F3B2BE9B-8AAC-4E8B-B0CB-1A0475C8708E}" destId="{DD5F1A6C-CB5E-442B-9654-391B670222F6}" srcOrd="0" destOrd="0" presId="urn:microsoft.com/office/officeart/2009/3/layout/DescendingProcess"/>
    <dgm:cxn modelId="{5A7F5F2C-B7EA-4A0D-BA60-D2AF00FF8B56}" type="presParOf" srcId="{1FCF1951-0A56-4039-B9D7-36A10D716B4A}" destId="{4D45700D-F4C5-4C39-8C96-E3FE5A13B970}" srcOrd="6" destOrd="0" presId="urn:microsoft.com/office/officeart/2009/3/layout/DescendingProcess"/>
    <dgm:cxn modelId="{3F2304F5-28CD-42AD-A7E0-B2FF933A9A45}" type="presParOf" srcId="{1FCF1951-0A56-4039-B9D7-36A10D716B4A}" destId="{B37D27D1-9B11-4D65-9129-BE1D29B823CF}" srcOrd="7" destOrd="0" presId="urn:microsoft.com/office/officeart/2009/3/layout/DescendingProcess"/>
    <dgm:cxn modelId="{AF2C8CF4-1D7F-4C04-8649-36303935B6F0}" type="presParOf" srcId="{B37D27D1-9B11-4D65-9129-BE1D29B823CF}" destId="{0DCF2CDE-7688-4D90-9542-2BF288E9CD10}" srcOrd="0" destOrd="0" presId="urn:microsoft.com/office/officeart/2009/3/layout/DescendingProcess"/>
    <dgm:cxn modelId="{92DCBF2C-F3A3-4BC8-81E7-B1892B2F2438}" type="presParOf" srcId="{1FCF1951-0A56-4039-B9D7-36A10D716B4A}" destId="{F3258FFB-29E1-408C-B651-333B2FA5256D}" srcOrd="8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5DE9E2-3795-4461-9A00-A807ECF2494D}">
      <dsp:nvSpPr>
        <dsp:cNvPr id="0" name=""/>
        <dsp:cNvSpPr/>
      </dsp:nvSpPr>
      <dsp:spPr>
        <a:xfrm>
          <a:off x="0" y="0"/>
          <a:ext cx="6437377" cy="4023361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C7EF83-6F62-4C6C-8593-2B682A831790}">
      <dsp:nvSpPr>
        <dsp:cNvPr id="0" name=""/>
        <dsp:cNvSpPr/>
      </dsp:nvSpPr>
      <dsp:spPr>
        <a:xfrm>
          <a:off x="1053258" y="2776923"/>
          <a:ext cx="167371" cy="1673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AD0AC8-4E40-475B-B9F1-D33D25BD6E6C}">
      <dsp:nvSpPr>
        <dsp:cNvPr id="0" name=""/>
        <dsp:cNvSpPr/>
      </dsp:nvSpPr>
      <dsp:spPr>
        <a:xfrm>
          <a:off x="1136944" y="2860609"/>
          <a:ext cx="1499908" cy="1162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687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800" b="1" kern="1200" dirty="0">
              <a:solidFill>
                <a:srgbClr val="2E2696"/>
              </a:solidFill>
            </a:rPr>
            <a:t>Tanulás vállalása</a:t>
          </a:r>
        </a:p>
      </dsp:txBody>
      <dsp:txXfrm>
        <a:off x="1136944" y="2860609"/>
        <a:ext cx="1499908" cy="1162751"/>
      </dsp:txXfrm>
    </dsp:sp>
    <dsp:sp modelId="{86ECFBA1-AEB2-407A-B3B2-A18CF57127E1}">
      <dsp:nvSpPr>
        <dsp:cNvPr id="0" name=""/>
        <dsp:cNvSpPr/>
      </dsp:nvSpPr>
      <dsp:spPr>
        <a:xfrm>
          <a:off x="2530636" y="1683374"/>
          <a:ext cx="302556" cy="3025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C6E66DC-1F0E-4D84-8D86-419A1341EEA7}">
      <dsp:nvSpPr>
        <dsp:cNvPr id="0" name=""/>
        <dsp:cNvSpPr/>
      </dsp:nvSpPr>
      <dsp:spPr>
        <a:xfrm>
          <a:off x="1554209" y="2208626"/>
          <a:ext cx="3689915" cy="1468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319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800" b="1" kern="1200" dirty="0">
              <a:solidFill>
                <a:srgbClr val="2E2696"/>
              </a:solidFill>
            </a:rPr>
            <a:t>Kihíváskezelés</a:t>
          </a:r>
        </a:p>
      </dsp:txBody>
      <dsp:txXfrm>
        <a:off x="1554209" y="2208626"/>
        <a:ext cx="3689915" cy="1468382"/>
      </dsp:txXfrm>
    </dsp:sp>
    <dsp:sp modelId="{99910AF8-0726-4B5E-A5A2-3F2EDE92B8B9}">
      <dsp:nvSpPr>
        <dsp:cNvPr id="0" name=""/>
        <dsp:cNvSpPr/>
      </dsp:nvSpPr>
      <dsp:spPr>
        <a:xfrm>
          <a:off x="4307352" y="1017910"/>
          <a:ext cx="418429" cy="4184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235F937-36D7-487A-BD5D-8A3AAF2252AD}">
      <dsp:nvSpPr>
        <dsp:cNvPr id="0" name=""/>
        <dsp:cNvSpPr/>
      </dsp:nvSpPr>
      <dsp:spPr>
        <a:xfrm>
          <a:off x="4132974" y="1578821"/>
          <a:ext cx="2312156" cy="2092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1717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800" b="1" kern="1200" dirty="0">
              <a:solidFill>
                <a:srgbClr val="2E2696"/>
              </a:solidFill>
            </a:rPr>
            <a:t>Személyes ambíciók újraépítése</a:t>
          </a:r>
        </a:p>
      </dsp:txBody>
      <dsp:txXfrm>
        <a:off x="4132974" y="1578821"/>
        <a:ext cx="2312156" cy="20928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DE9DF-160A-4C6C-A1E7-16F99CA1E9DE}">
      <dsp:nvSpPr>
        <dsp:cNvPr id="0" name=""/>
        <dsp:cNvSpPr/>
      </dsp:nvSpPr>
      <dsp:spPr>
        <a:xfrm rot="4396374">
          <a:off x="-82336" y="869648"/>
          <a:ext cx="3715593" cy="2591163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2541D8-C83E-4F93-9965-AC29D6C27332}">
      <dsp:nvSpPr>
        <dsp:cNvPr id="0" name=""/>
        <dsp:cNvSpPr/>
      </dsp:nvSpPr>
      <dsp:spPr>
        <a:xfrm>
          <a:off x="1577108" y="1232693"/>
          <a:ext cx="93830" cy="93830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5F1A6C-CB5E-442B-9654-391B670222F6}">
      <dsp:nvSpPr>
        <dsp:cNvPr id="0" name=""/>
        <dsp:cNvSpPr/>
      </dsp:nvSpPr>
      <dsp:spPr>
        <a:xfrm>
          <a:off x="2219588" y="1750912"/>
          <a:ext cx="93830" cy="93830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CF2CDE-7688-4D90-9542-2BF288E9CD10}">
      <dsp:nvSpPr>
        <dsp:cNvPr id="0" name=""/>
        <dsp:cNvSpPr/>
      </dsp:nvSpPr>
      <dsp:spPr>
        <a:xfrm>
          <a:off x="2701093" y="2356936"/>
          <a:ext cx="93830" cy="93830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2700F6-F7DD-435E-8796-F245F3D9FCD5}">
      <dsp:nvSpPr>
        <dsp:cNvPr id="0" name=""/>
        <dsp:cNvSpPr/>
      </dsp:nvSpPr>
      <dsp:spPr>
        <a:xfrm>
          <a:off x="-63846" y="37862"/>
          <a:ext cx="1751787" cy="688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b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300" b="1" kern="1200" dirty="0">
              <a:solidFill>
                <a:schemeClr val="accent4">
                  <a:lumMod val="50000"/>
                </a:schemeClr>
              </a:solidFill>
            </a:rPr>
            <a:t>Napi „robot”</a:t>
          </a:r>
        </a:p>
      </dsp:txBody>
      <dsp:txXfrm>
        <a:off x="-63846" y="37862"/>
        <a:ext cx="1751787" cy="688663"/>
      </dsp:txXfrm>
    </dsp:sp>
    <dsp:sp modelId="{268EF678-E4C4-40C7-B7B8-6CA6BA2C62D7}">
      <dsp:nvSpPr>
        <dsp:cNvPr id="0" name=""/>
        <dsp:cNvSpPr/>
      </dsp:nvSpPr>
      <dsp:spPr>
        <a:xfrm>
          <a:off x="2114050" y="935277"/>
          <a:ext cx="2556662" cy="688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300" b="1" kern="1200" dirty="0">
              <a:solidFill>
                <a:schemeClr val="accent4">
                  <a:lumMod val="50000"/>
                </a:schemeClr>
              </a:solidFill>
            </a:rPr>
            <a:t>45 Év ??</a:t>
          </a:r>
        </a:p>
      </dsp:txBody>
      <dsp:txXfrm>
        <a:off x="2114050" y="935277"/>
        <a:ext cx="2556662" cy="688663"/>
      </dsp:txXfrm>
    </dsp:sp>
    <dsp:sp modelId="{36A35423-AE57-4D62-B88E-8A93923AACD4}">
      <dsp:nvSpPr>
        <dsp:cNvPr id="0" name=""/>
        <dsp:cNvSpPr/>
      </dsp:nvSpPr>
      <dsp:spPr>
        <a:xfrm>
          <a:off x="-454121" y="1494361"/>
          <a:ext cx="2816409" cy="6069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 err="1">
              <a:solidFill>
                <a:schemeClr val="accent4">
                  <a:lumMod val="50000"/>
                </a:schemeClr>
              </a:solidFill>
            </a:rPr>
            <a:t>Alulterherlt</a:t>
          </a:r>
          <a:r>
            <a:rPr lang="hu-HU" sz="2400" b="1" kern="1200" dirty="0">
              <a:solidFill>
                <a:schemeClr val="accent4">
                  <a:lumMod val="50000"/>
                </a:schemeClr>
              </a:solidFill>
            </a:rPr>
            <a:t> ” IQ”</a:t>
          </a:r>
        </a:p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2000" kern="1200" dirty="0">
            <a:solidFill>
              <a:srgbClr val="2E2696"/>
            </a:solidFill>
          </a:endParaRPr>
        </a:p>
      </dsp:txBody>
      <dsp:txXfrm>
        <a:off x="-454121" y="1494361"/>
        <a:ext cx="2816409" cy="606932"/>
      </dsp:txXfrm>
    </dsp:sp>
    <dsp:sp modelId="{4D45700D-F4C5-4C39-8C96-E3FE5A13B970}">
      <dsp:nvSpPr>
        <dsp:cNvPr id="0" name=""/>
        <dsp:cNvSpPr/>
      </dsp:nvSpPr>
      <dsp:spPr>
        <a:xfrm>
          <a:off x="2590339" y="1906574"/>
          <a:ext cx="2598341" cy="9945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>
              <a:solidFill>
                <a:schemeClr val="accent4">
                  <a:lumMod val="50000"/>
                </a:schemeClr>
              </a:solidFill>
            </a:rPr>
            <a:t>Elhalasztott korábbi lehetőségek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2400" kern="1200" dirty="0"/>
        </a:p>
      </dsp:txBody>
      <dsp:txXfrm>
        <a:off x="2590339" y="1906574"/>
        <a:ext cx="2598341" cy="994553"/>
      </dsp:txXfrm>
    </dsp:sp>
    <dsp:sp modelId="{F3258FFB-29E1-408C-B651-333B2FA5256D}">
      <dsp:nvSpPr>
        <dsp:cNvPr id="0" name=""/>
        <dsp:cNvSpPr/>
      </dsp:nvSpPr>
      <dsp:spPr>
        <a:xfrm>
          <a:off x="2068184" y="3770142"/>
          <a:ext cx="2837776" cy="455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>
              <a:solidFill>
                <a:schemeClr val="accent4">
                  <a:lumMod val="50000"/>
                </a:schemeClr>
              </a:solidFill>
            </a:rPr>
            <a:t>DEMOTIVÁLTSÁG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2000" kern="1200" dirty="0"/>
        </a:p>
      </dsp:txBody>
      <dsp:txXfrm>
        <a:off x="2068184" y="3770142"/>
        <a:ext cx="2837776" cy="455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67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54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72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16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02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0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35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12/10/2016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23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72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24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81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5.jp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4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062681" y="642551"/>
            <a:ext cx="8883177" cy="1537941"/>
          </a:xfrm>
        </p:spPr>
        <p:txBody>
          <a:bodyPr>
            <a:normAutofit/>
          </a:bodyPr>
          <a:lstStyle/>
          <a:p>
            <a:r>
              <a:rPr lang="hu-HU" sz="5400" b="1" i="1" dirty="0">
                <a:solidFill>
                  <a:srgbClr val="002060"/>
                </a:solidFill>
              </a:rPr>
              <a:t>Út a felsőoktatásba….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01858" y="3545058"/>
            <a:ext cx="6527410" cy="2398542"/>
          </a:xfrm>
        </p:spPr>
        <p:txBody>
          <a:bodyPr>
            <a:noAutofit/>
          </a:bodyPr>
          <a:lstStyle/>
          <a:p>
            <a:r>
              <a:rPr lang="hu-HU" sz="2400" dirty="0">
                <a:solidFill>
                  <a:srgbClr val="002060"/>
                </a:solidFill>
              </a:rPr>
              <a:t>Motiváció </a:t>
            </a:r>
            <a:r>
              <a:rPr lang="hu-HU" sz="2400" dirty="0" err="1">
                <a:solidFill>
                  <a:srgbClr val="002060"/>
                </a:solidFill>
              </a:rPr>
              <a:t>vs</a:t>
            </a:r>
            <a:r>
              <a:rPr lang="hu-HU" sz="2400" dirty="0">
                <a:solidFill>
                  <a:srgbClr val="002060"/>
                </a:solidFill>
              </a:rPr>
              <a:t>. Demotiváció</a:t>
            </a:r>
          </a:p>
          <a:p>
            <a:r>
              <a:rPr lang="hu-HU" sz="2400" dirty="0">
                <a:solidFill>
                  <a:srgbClr val="002060"/>
                </a:solidFill>
              </a:rPr>
              <a:t>A lehetőségtől a döntésig</a:t>
            </a:r>
          </a:p>
          <a:p>
            <a:r>
              <a:rPr lang="hu-HU" sz="2400" dirty="0">
                <a:solidFill>
                  <a:srgbClr val="002060"/>
                </a:solidFill>
              </a:rPr>
              <a:t>BME VIK</a:t>
            </a:r>
          </a:p>
          <a:p>
            <a:r>
              <a:rPr lang="hu-HU" sz="2400" dirty="0">
                <a:solidFill>
                  <a:srgbClr val="002060"/>
                </a:solidFill>
              </a:rPr>
              <a:t>Az Út eleje…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9129932" y="6372666"/>
            <a:ext cx="4178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3F34CC"/>
                </a:solidFill>
              </a:rPr>
              <a:t>Készítette: Kiss Zoltán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2882900"/>
            <a:ext cx="6311900" cy="333208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7100" y="488950"/>
            <a:ext cx="2374900" cy="239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6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242322237"/>
              </p:ext>
            </p:extLst>
          </p:nvPr>
        </p:nvGraphicFramePr>
        <p:xfrm>
          <a:off x="4575126" y="1758461"/>
          <a:ext cx="6908800" cy="4023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3038426" y="549660"/>
            <a:ext cx="4991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5400" dirty="0">
                <a:solidFill>
                  <a:srgbClr val="2E2696"/>
                </a:solidFill>
              </a:rPr>
              <a:t>MOTIVÁCIÓ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61604654"/>
              </p:ext>
            </p:extLst>
          </p:nvPr>
        </p:nvGraphicFramePr>
        <p:xfrm>
          <a:off x="456418" y="1206638"/>
          <a:ext cx="4734560" cy="4379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" name="Kép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5466" y="4389120"/>
            <a:ext cx="1417906" cy="1993705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8451557" y="703385"/>
            <a:ext cx="35341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2E2696"/>
                </a:solidFill>
              </a:rPr>
              <a:t>Önmegvalósítás, karrier …?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94498" y="1565550"/>
            <a:ext cx="1697502" cy="147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3" grpId="0" build="p"/>
      <p:bldGraphic spid="4" grpId="0">
        <p:bldAsOne/>
      </p:bldGraphic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9700" y="736600"/>
            <a:ext cx="9131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>
                <a:solidFill>
                  <a:srgbClr val="2E2696"/>
                </a:solidFill>
              </a:rPr>
              <a:t>Lehetőség….Döntés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436099" y="1761895"/>
            <a:ext cx="3727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2E2696"/>
                </a:solidFill>
              </a:rPr>
              <a:t>Munkahelyi</a:t>
            </a:r>
            <a:r>
              <a:rPr lang="hu-HU" sz="2400" dirty="0">
                <a:solidFill>
                  <a:srgbClr val="2E2696"/>
                </a:solidFill>
              </a:rPr>
              <a:t> </a:t>
            </a:r>
            <a:r>
              <a:rPr lang="hu-HU" sz="2400" b="1" dirty="0">
                <a:solidFill>
                  <a:srgbClr val="2E2696"/>
                </a:solidFill>
              </a:rPr>
              <a:t>pályázat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36099" y="2371691"/>
            <a:ext cx="2799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2E2696"/>
                </a:solidFill>
              </a:rPr>
              <a:t>Megőrzött ambíciók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36099" y="3129618"/>
            <a:ext cx="3432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2E2696"/>
                </a:solidFill>
              </a:rPr>
              <a:t>Felsővezetői támogatás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436099" y="3960615"/>
            <a:ext cx="3601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2E2696"/>
                </a:solidFill>
              </a:rPr>
              <a:t>Bosch-Hatvan-BME</a:t>
            </a:r>
            <a:r>
              <a:rPr lang="hu-HU" sz="2400" dirty="0">
                <a:solidFill>
                  <a:srgbClr val="2E2696"/>
                </a:solidFill>
              </a:rPr>
              <a:t> </a:t>
            </a:r>
            <a:r>
              <a:rPr lang="hu-HU" sz="2400" b="1" dirty="0">
                <a:solidFill>
                  <a:srgbClr val="2E2696"/>
                </a:solidFill>
              </a:rPr>
              <a:t>együttműködés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436099" y="4939743"/>
            <a:ext cx="4149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2E2696"/>
                </a:solidFill>
              </a:rPr>
              <a:t>Kihelyezett felsőoktatási képzés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412" y="1545131"/>
            <a:ext cx="2605893" cy="1395017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412" y="3102348"/>
            <a:ext cx="2605893" cy="1834983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412" y="5032602"/>
            <a:ext cx="2605893" cy="1772538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4542" y="1623721"/>
            <a:ext cx="4399267" cy="3011794"/>
          </a:xfrm>
          <a:prstGeom prst="rect">
            <a:avLst/>
          </a:prstGeom>
        </p:spPr>
      </p:pic>
      <p:sp>
        <p:nvSpPr>
          <p:cNvPr id="12" name="Szövegdoboz 11"/>
          <p:cNvSpPr txBox="1"/>
          <p:nvPr/>
        </p:nvSpPr>
        <p:spPr>
          <a:xfrm>
            <a:off x="7614542" y="5190978"/>
            <a:ext cx="4075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7200" dirty="0">
                <a:solidFill>
                  <a:srgbClr val="800000"/>
                </a:solidFill>
                <a:latin typeface="Script MT Bold" panose="03040602040607080904" pitchFamily="66" charset="0"/>
              </a:rPr>
              <a:t>Igen √</a:t>
            </a:r>
          </a:p>
        </p:txBody>
      </p:sp>
    </p:spTree>
    <p:extLst>
      <p:ext uri="{BB962C8B-B14F-4D97-AF65-F5344CB8AC3E}">
        <p14:creationId xmlns:p14="http://schemas.microsoft.com/office/powerpoint/2010/main" val="146575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52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588456" y="956605"/>
            <a:ext cx="5303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b="1" dirty="0">
                <a:solidFill>
                  <a:srgbClr val="2E2696"/>
                </a:solidFill>
              </a:rPr>
              <a:t>BME_VIK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548640" y="2096086"/>
            <a:ext cx="4079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2E2696"/>
                </a:solidFill>
              </a:rPr>
              <a:t>Magasszintű képzés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548640" y="2743125"/>
            <a:ext cx="5148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2E2696"/>
                </a:solidFill>
              </a:rPr>
              <a:t>„A presztízsdiploma”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22030" y="4221869"/>
            <a:ext cx="66680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FF3300"/>
                </a:solidFill>
              </a:rPr>
              <a:t>Ez mindenkinek kihívás…Nekem 45 évesen…Pláne az!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763" y="1369310"/>
            <a:ext cx="5092505" cy="273845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19" y="4221869"/>
            <a:ext cx="3530991" cy="243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0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rev="1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082018" y="534572"/>
            <a:ext cx="5444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>
                <a:solidFill>
                  <a:srgbClr val="2E2696"/>
                </a:solidFill>
              </a:rPr>
              <a:t>Úton…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464235" y="1730326"/>
            <a:ext cx="4473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2E2696"/>
                </a:solidFill>
              </a:rPr>
              <a:t>Rendszeres előadáslátogatás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64235" y="2405576"/>
            <a:ext cx="5373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2E2696"/>
                </a:solidFill>
              </a:rPr>
              <a:t>Munkaidő-kedvezmény kihasználása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64235" y="3080826"/>
            <a:ext cx="6006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2E2696"/>
                </a:solidFill>
              </a:rPr>
              <a:t>Részsikerek „visszacsatolása”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1491175" y="4360985"/>
            <a:ext cx="6246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i="1" dirty="0">
                <a:solidFill>
                  <a:srgbClr val="FF3300"/>
                </a:solidFill>
              </a:rPr>
              <a:t>Már a vizsgákra készülök…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986" y="53703"/>
            <a:ext cx="5833403" cy="4388171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6794696" y="5662583"/>
            <a:ext cx="5683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Köszönöm a figyelmet! </a:t>
            </a:r>
          </a:p>
        </p:txBody>
      </p:sp>
    </p:spTree>
    <p:extLst>
      <p:ext uri="{BB962C8B-B14F-4D97-AF65-F5344CB8AC3E}">
        <p14:creationId xmlns:p14="http://schemas.microsoft.com/office/powerpoint/2010/main" val="179937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>
        <p14:vortex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</p:bldLst>
  </p:timing>
</p:sld>
</file>

<file path=ppt/theme/theme1.xml><?xml version="1.0" encoding="utf-8"?>
<a:theme xmlns:a="http://schemas.openxmlformats.org/drawingml/2006/main" name="Galéria">
  <a:themeElements>
    <a:clrScheme name="Galé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é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é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238</TotalTime>
  <Words>97</Words>
  <Application>Microsoft Office PowerPoint</Application>
  <PresentationFormat>Szélesvásznú</PresentationFormat>
  <Paragraphs>33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Script MT Bold</vt:lpstr>
      <vt:lpstr>Galéria</vt:lpstr>
      <vt:lpstr>Út a felsőoktatásba….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motiváció</dc:title>
  <dc:creator>Kiss</dc:creator>
  <cp:lastModifiedBy>Hercegfi Károly</cp:lastModifiedBy>
  <cp:revision>33</cp:revision>
  <dcterms:created xsi:type="dcterms:W3CDTF">2016-10-22T17:07:45Z</dcterms:created>
  <dcterms:modified xsi:type="dcterms:W3CDTF">2016-12-10T16:54:22Z</dcterms:modified>
</cp:coreProperties>
</file>